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85" r:id="rId13"/>
    <p:sldId id="268" r:id="rId14"/>
    <p:sldId id="281" r:id="rId15"/>
    <p:sldId id="269" r:id="rId16"/>
    <p:sldId id="270" r:id="rId17"/>
    <p:sldId id="283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4" r:id="rId29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5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30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30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r">
              <a:defRPr sz="1300"/>
            </a:lvl1pPr>
          </a:lstStyle>
          <a:p>
            <a:fld id="{B13230C3-D2BD-427D-BB50-BBAF0775D6CE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7" tIns="47429" rIns="94857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4857" tIns="47429" rIns="94857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5028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5028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r">
              <a:defRPr sz="1300"/>
            </a:lvl1pPr>
          </a:lstStyle>
          <a:p>
            <a:fld id="{8B46EC42-F6AB-4745-AB48-A4BF8A4F92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58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96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10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786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42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6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72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83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28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11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32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52FE7-1AFD-435E-8E9B-C6A97303A85C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FCCDA-D727-452D-9996-4EFD9AF79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62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EE6A55-A777-44C7-8A91-F91560312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79613"/>
            <a:ext cx="7772400" cy="2387600"/>
          </a:xfrm>
        </p:spPr>
        <p:txBody>
          <a:bodyPr/>
          <a:lstStyle/>
          <a:p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スマホ入門</a:t>
            </a:r>
            <a:br>
              <a:rPr lang="en-US" altLang="ja-JP" dirty="0"/>
            </a:br>
            <a:r>
              <a:rPr lang="en-US" altLang="ja-JP" dirty="0"/>
              <a:t>Android</a:t>
            </a:r>
            <a:r>
              <a:rPr lang="ja-JP" altLang="en-US" dirty="0"/>
              <a:t>編</a:t>
            </a:r>
            <a:r>
              <a:rPr lang="en-US" altLang="ja-JP" dirty="0"/>
              <a:t>Ⅰ</a:t>
            </a:r>
            <a:endParaRPr kumimoji="1" lang="ja-JP" altLang="en-US" dirty="0"/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8C23B2F8-E327-4BEF-89FB-817AF2937869}"/>
              </a:ext>
            </a:extLst>
          </p:cNvPr>
          <p:cNvSpPr/>
          <p:nvPr/>
        </p:nvSpPr>
        <p:spPr>
          <a:xfrm>
            <a:off x="1943100" y="2139950"/>
            <a:ext cx="5257800" cy="25781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15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12564E-1F55-4262-8F91-BECB9FFFE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" y="338188"/>
            <a:ext cx="8934123" cy="618516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F34D04F-3AAD-4311-9249-4E25CE900DB4}"/>
              </a:ext>
            </a:extLst>
          </p:cNvPr>
          <p:cNvSpPr/>
          <p:nvPr/>
        </p:nvSpPr>
        <p:spPr>
          <a:xfrm>
            <a:off x="0" y="6180843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6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F7F12C-66D2-43CC-B35A-5D87C195F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" y="300479"/>
            <a:ext cx="8934123" cy="618516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282B46-2B75-44A9-B525-3F4EFDA93657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77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ハンズフリー">
            <a:extLst>
              <a:ext uri="{FF2B5EF4-FFF2-40B4-BE49-F238E27FC236}">
                <a16:creationId xmlns:a16="http://schemas.microsoft.com/office/drawing/2014/main" id="{642C4AA6-7196-4DFB-8782-BA0382AC9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47674"/>
            <a:ext cx="8681508" cy="601027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6A29372-1D39-408D-B417-BA1AC181315F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B5CA62AD-F7B8-4AB8-9234-43DC46E9752A}"/>
              </a:ext>
            </a:extLst>
          </p:cNvPr>
          <p:cNvSpPr/>
          <p:nvPr/>
        </p:nvSpPr>
        <p:spPr>
          <a:xfrm>
            <a:off x="6848475" y="3114675"/>
            <a:ext cx="723900" cy="6953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B162EAF-4BEA-4B47-83E7-359035F6517C}"/>
              </a:ext>
            </a:extLst>
          </p:cNvPr>
          <p:cNvSpPr/>
          <p:nvPr/>
        </p:nvSpPr>
        <p:spPr>
          <a:xfrm>
            <a:off x="7142736" y="1984673"/>
            <a:ext cx="1753614" cy="695325"/>
          </a:xfrm>
          <a:prstGeom prst="wedgeRectCallout">
            <a:avLst>
              <a:gd name="adj1" fmla="val -42143"/>
              <a:gd name="adj2" fmla="val 113739"/>
            </a:avLst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F4EA18-46FE-4712-9331-2DFC5CEC5FA9}"/>
              </a:ext>
            </a:extLst>
          </p:cNvPr>
          <p:cNvSpPr txBox="1"/>
          <p:nvPr/>
        </p:nvSpPr>
        <p:spPr>
          <a:xfrm>
            <a:off x="7110502" y="2039947"/>
            <a:ext cx="192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④ハンズフリーに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する時にタップ</a:t>
            </a:r>
          </a:p>
        </p:txBody>
      </p:sp>
    </p:spTree>
    <p:extLst>
      <p:ext uri="{BB962C8B-B14F-4D97-AF65-F5344CB8AC3E}">
        <p14:creationId xmlns:p14="http://schemas.microsoft.com/office/powerpoint/2010/main" val="2885118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DB2EEC-2127-4753-BF06-107C16A29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" y="310243"/>
            <a:ext cx="8987065" cy="622181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62BD744-EAD6-4CB1-92B3-A9F879CF6E99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57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E2AAA69-12B0-423B-9862-3C6616FA5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32850" cy="611505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E9FABD-3CB9-4844-852B-1212F1385581}"/>
              </a:ext>
            </a:extLst>
          </p:cNvPr>
          <p:cNvSpPr/>
          <p:nvPr/>
        </p:nvSpPr>
        <p:spPr>
          <a:xfrm>
            <a:off x="0" y="609541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40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916EC0-AB61-4452-B5A7-3CDFC1AE0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4" y="375556"/>
            <a:ext cx="8868229" cy="613954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4971B6-CE54-4EDB-BB7F-8DB869154B12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30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B3DADA-9326-4666-A676-1CD79CF92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334736"/>
            <a:ext cx="8938985" cy="618852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E097DF6-5CA0-4215-800C-80B1598F5FA2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773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>
            <a:extLst>
              <a:ext uri="{FF2B5EF4-FFF2-40B4-BE49-F238E27FC236}">
                <a16:creationId xmlns:a16="http://schemas.microsoft.com/office/drawing/2014/main" id="{559C2FE4-B59A-40C0-A864-5A2085AC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359606"/>
            <a:ext cx="7886700" cy="994172"/>
          </a:xfrm>
        </p:spPr>
        <p:txBody>
          <a:bodyPr>
            <a:normAutofit/>
          </a:bodyPr>
          <a:lstStyle/>
          <a:p>
            <a:r>
              <a:rPr kumimoji="1" lang="ja-JP" altLang="en-US" sz="3600" b="1" dirty="0">
                <a:solidFill>
                  <a:schemeClr val="accent1">
                    <a:lumMod val="75000"/>
                  </a:schemeClr>
                </a:solidFill>
              </a:rPr>
              <a:t>トーク画面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C30B6E4-7B5F-4BCB-A9B1-D2B20EA3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AC51-150B-4BEB-A0F7-B39560EDAE11}" type="slidenum">
              <a:rPr kumimoji="1" lang="ja-JP" altLang="en-US" smtClean="0"/>
              <a:t>17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49BDF6-B414-408D-8E54-5408F0B1C919}"/>
              </a:ext>
            </a:extLst>
          </p:cNvPr>
          <p:cNvGrpSpPr/>
          <p:nvPr/>
        </p:nvGrpSpPr>
        <p:grpSpPr>
          <a:xfrm>
            <a:off x="1160448" y="2245577"/>
            <a:ext cx="7354902" cy="3470817"/>
            <a:chOff x="312723" y="2245577"/>
            <a:chExt cx="7026001" cy="3470817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46FE001-4C01-4FA9-9491-7DCC89A73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723" y="2245577"/>
              <a:ext cx="1978366" cy="3470817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1F540619-63D0-4F3F-AEEE-76B8EDB9D504}"/>
                </a:ext>
              </a:extLst>
            </p:cNvPr>
            <p:cNvSpPr/>
            <p:nvPr/>
          </p:nvSpPr>
          <p:spPr>
            <a:xfrm>
              <a:off x="312723" y="2245577"/>
              <a:ext cx="1978366" cy="34708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9250604-3B4B-4FB1-A6ED-A0226DB9F28C}"/>
                </a:ext>
              </a:extLst>
            </p:cNvPr>
            <p:cNvSpPr/>
            <p:nvPr/>
          </p:nvSpPr>
          <p:spPr>
            <a:xfrm>
              <a:off x="2291088" y="2589823"/>
              <a:ext cx="5047636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ja-JP" altLang="en-US" sz="1350" b="1" dirty="0"/>
                <a:t>中央に日付が表示される</a:t>
              </a:r>
              <a:endParaRPr lang="en-US" altLang="ja-JP" sz="1350" b="1" dirty="0"/>
            </a:p>
            <a:p>
              <a:pPr lvl="1"/>
              <a:endParaRPr lang="en-US" altLang="ja-JP" sz="1350" dirty="0"/>
            </a:p>
            <a:p>
              <a:pPr lvl="1"/>
              <a:r>
                <a:rPr lang="ja-JP" altLang="en-US" sz="1350" b="1" dirty="0"/>
                <a:t>当日だと「今日」と表示される</a:t>
              </a:r>
              <a:endParaRPr lang="en-US" altLang="ja-JP" sz="1350" b="1" dirty="0"/>
            </a:p>
            <a:p>
              <a:pPr lvl="1"/>
              <a:endParaRPr lang="en-US" altLang="ja-JP" sz="1350" dirty="0"/>
            </a:p>
            <a:p>
              <a:pPr lvl="1"/>
              <a:r>
                <a:rPr lang="ja-JP" altLang="en-US" sz="1350" b="1" dirty="0"/>
                <a:t>自分が書いたメッセージは右側の緑のエリアに表示される</a:t>
              </a:r>
              <a:endParaRPr lang="en-US" altLang="ja-JP" sz="1350" b="1" dirty="0"/>
            </a:p>
            <a:p>
              <a:pPr lvl="1"/>
              <a:endParaRPr lang="en-US" altLang="ja-JP" sz="1350" dirty="0"/>
            </a:p>
            <a:p>
              <a:pPr lvl="1"/>
              <a:r>
                <a:rPr lang="ja-JP" altLang="en-US" sz="1350" b="1" dirty="0"/>
                <a:t>自分のメッセージが相手が見ると「既読」が付く</a:t>
              </a:r>
              <a:endParaRPr lang="en-US" altLang="ja-JP" sz="1350" b="1" dirty="0"/>
            </a:p>
            <a:p>
              <a:pPr lvl="1"/>
              <a:endParaRPr lang="en-US" altLang="ja-JP" sz="1350" dirty="0"/>
            </a:p>
            <a:p>
              <a:pPr lvl="1"/>
              <a:r>
                <a:rPr lang="ja-JP" altLang="en-US" sz="1350" b="1" dirty="0"/>
                <a:t>相手からのメッセージは左側の白いエリアに表示される</a:t>
              </a:r>
              <a:endParaRPr lang="en-US" altLang="ja-JP" sz="1350" b="1" dirty="0"/>
            </a:p>
            <a:p>
              <a:pPr lvl="1"/>
              <a:endParaRPr lang="en-US" altLang="ja-JP" sz="1350" dirty="0"/>
            </a:p>
            <a:p>
              <a:pPr lvl="1"/>
              <a:endParaRPr lang="en-US" altLang="ja-JP" sz="1350" dirty="0"/>
            </a:p>
            <a:p>
              <a:pPr lvl="1"/>
              <a:r>
                <a:rPr lang="ja-JP" altLang="en-US" sz="1350" b="1" dirty="0"/>
                <a:t>相手に送信したいメッセージをここに記入する</a:t>
              </a:r>
              <a:endParaRPr lang="en-US" altLang="ja-JP" sz="1350" b="1" dirty="0"/>
            </a:p>
          </p:txBody>
        </p: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51575CB8-B791-4AFE-BFAD-5938293D1ECA}"/>
                </a:ext>
              </a:extLst>
            </p:cNvPr>
            <p:cNvCxnSpPr/>
            <p:nvPr/>
          </p:nvCxnSpPr>
          <p:spPr>
            <a:xfrm flipH="1">
              <a:off x="1493274" y="2693424"/>
              <a:ext cx="115037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63CC7A63-886E-4A7E-B0DA-D09C5B624619}"/>
                </a:ext>
              </a:extLst>
            </p:cNvPr>
            <p:cNvCxnSpPr/>
            <p:nvPr/>
          </p:nvCxnSpPr>
          <p:spPr>
            <a:xfrm flipH="1" flipV="1">
              <a:off x="1493274" y="2770854"/>
              <a:ext cx="1150375" cy="36502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843663A2-6221-4721-8DBE-217C9E1DA1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5726" y="3323918"/>
              <a:ext cx="707923" cy="21327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E869C64B-F2EE-425D-A977-977635686C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3274" y="3725238"/>
              <a:ext cx="1150376" cy="22809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F92735C4-E4D1-4FCF-BFD0-07B61491D3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7639" y="3576981"/>
              <a:ext cx="1626010" cy="75270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7C29C6A5-A502-4F88-956F-642A516561AF}"/>
                </a:ext>
              </a:extLst>
            </p:cNvPr>
            <p:cNvSpPr/>
            <p:nvPr/>
          </p:nvSpPr>
          <p:spPr>
            <a:xfrm>
              <a:off x="1301905" y="3576981"/>
              <a:ext cx="253691" cy="14513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B586488A-A74A-40FB-B3B0-843085E305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106" y="4971581"/>
              <a:ext cx="1502543" cy="628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075E2D-34D0-4410-AF6E-991BE4BB9F63}"/>
              </a:ext>
            </a:extLst>
          </p:cNvPr>
          <p:cNvSpPr txBox="1"/>
          <p:nvPr/>
        </p:nvSpPr>
        <p:spPr>
          <a:xfrm>
            <a:off x="568730" y="310610"/>
            <a:ext cx="625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/>
              <a:t>LINE</a:t>
            </a:r>
            <a:r>
              <a:rPr kumimoji="1" lang="ja-JP" altLang="en-US" sz="2800" b="1" dirty="0"/>
              <a:t>を使ったメッセージのやりとり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D93DC17-CF79-482B-A1F3-FC563A654D1A}"/>
              </a:ext>
            </a:extLst>
          </p:cNvPr>
          <p:cNvSpPr/>
          <p:nvPr/>
        </p:nvSpPr>
        <p:spPr>
          <a:xfrm>
            <a:off x="207947" y="504826"/>
            <a:ext cx="268303" cy="24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D1A3D7A-10BB-49F8-831A-3C208211F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398066"/>
            <a:ext cx="707923" cy="7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64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032CDA-79AC-4657-B5A8-D29F2C6B1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2" y="375557"/>
            <a:ext cx="8844642" cy="612321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E2D9F1C-73CC-4573-B1F6-3433084BC702}"/>
              </a:ext>
            </a:extLst>
          </p:cNvPr>
          <p:cNvSpPr/>
          <p:nvPr/>
        </p:nvSpPr>
        <p:spPr>
          <a:xfrm>
            <a:off x="152400" y="6174338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06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DB81425-EC6F-42F3-AA50-4FF0D90F4BE3}"/>
              </a:ext>
            </a:extLst>
          </p:cNvPr>
          <p:cNvSpPr/>
          <p:nvPr/>
        </p:nvSpPr>
        <p:spPr>
          <a:xfrm>
            <a:off x="152400" y="63049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849957-DCDD-4261-867A-747AEBFC5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86338"/>
            <a:ext cx="8843793" cy="612262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BCEB68-297F-4BE3-BF9C-5A6E72DE0883}"/>
              </a:ext>
            </a:extLst>
          </p:cNvPr>
          <p:cNvSpPr/>
          <p:nvPr/>
        </p:nvSpPr>
        <p:spPr>
          <a:xfrm>
            <a:off x="152400" y="6084534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71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8849DB2-B2E7-4410-A0F6-5363EE9A5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71475"/>
            <a:ext cx="8819092" cy="610552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35C01EE-103E-489E-AA84-818159643CD4}"/>
              </a:ext>
            </a:extLst>
          </p:cNvPr>
          <p:cNvSpPr/>
          <p:nvPr/>
        </p:nvSpPr>
        <p:spPr>
          <a:xfrm>
            <a:off x="4429125" y="5067300"/>
            <a:ext cx="4181475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258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30B168-8215-45F1-8C73-3DE296933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286337"/>
            <a:ext cx="8796622" cy="608996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4FF5003-950D-4318-8A8A-92F91CBB142C}"/>
              </a:ext>
            </a:extLst>
          </p:cNvPr>
          <p:cNvSpPr/>
          <p:nvPr/>
        </p:nvSpPr>
        <p:spPr>
          <a:xfrm>
            <a:off x="21775" y="6068206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44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766E49-2A33-4AEA-B898-4BB64AC3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2" y="286338"/>
            <a:ext cx="8832001" cy="611446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9A082BB-B883-4C76-9BC2-85A627084EC4}"/>
              </a:ext>
            </a:extLst>
          </p:cNvPr>
          <p:cNvSpPr/>
          <p:nvPr/>
        </p:nvSpPr>
        <p:spPr>
          <a:xfrm>
            <a:off x="21775" y="6068206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799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816BAC-7389-465E-A3A9-6DC19632B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286338"/>
            <a:ext cx="8914551" cy="617161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7DB7904-B830-428E-8EE6-8671FD885539}"/>
              </a:ext>
            </a:extLst>
          </p:cNvPr>
          <p:cNvSpPr/>
          <p:nvPr/>
        </p:nvSpPr>
        <p:spPr>
          <a:xfrm>
            <a:off x="21775" y="6068206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76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88DC86-CEB7-435F-B429-23A1A74A2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" y="286337"/>
            <a:ext cx="8973514" cy="6212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62B3C58-CF51-4BC7-9198-0F286BBABC5D}"/>
              </a:ext>
            </a:extLst>
          </p:cNvPr>
          <p:cNvSpPr/>
          <p:nvPr/>
        </p:nvSpPr>
        <p:spPr>
          <a:xfrm>
            <a:off x="21775" y="6182502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222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27B227-FFDF-49A7-9653-8A2D0558A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6" y="286337"/>
            <a:ext cx="8879172" cy="614711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66CFC-7B7A-4CE9-907F-450689B5BB5F}"/>
              </a:ext>
            </a:extLst>
          </p:cNvPr>
          <p:cNvSpPr/>
          <p:nvPr/>
        </p:nvSpPr>
        <p:spPr>
          <a:xfrm>
            <a:off x="21775" y="6125354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843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BA72E5-73AD-45DF-9CE6-2885FFA96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286337"/>
            <a:ext cx="8890964" cy="615528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3E7F89-8160-48E6-BF2D-FC8D3CAA4680}"/>
              </a:ext>
            </a:extLst>
          </p:cNvPr>
          <p:cNvSpPr/>
          <p:nvPr/>
        </p:nvSpPr>
        <p:spPr>
          <a:xfrm>
            <a:off x="21775" y="6125354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682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DDBA78-E83E-41CE-9119-B158ACA68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5" y="286338"/>
            <a:ext cx="8820208" cy="610629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FEBA86-57C3-468A-AF66-C2DB6237B7CF}"/>
              </a:ext>
            </a:extLst>
          </p:cNvPr>
          <p:cNvSpPr/>
          <p:nvPr/>
        </p:nvSpPr>
        <p:spPr>
          <a:xfrm>
            <a:off x="21775" y="6076370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28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8DC395-74EC-48A0-A023-8E59B8A4F31C}"/>
              </a:ext>
            </a:extLst>
          </p:cNvPr>
          <p:cNvSpPr/>
          <p:nvPr/>
        </p:nvSpPr>
        <p:spPr>
          <a:xfrm>
            <a:off x="0" y="6152562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BD065D7-9177-4CF3-8239-6D006A58C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" y="286337"/>
            <a:ext cx="8867379" cy="613895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30539C-ACDC-4035-9BF4-1D2A16AA83D6}"/>
              </a:ext>
            </a:extLst>
          </p:cNvPr>
          <p:cNvSpPr/>
          <p:nvPr/>
        </p:nvSpPr>
        <p:spPr>
          <a:xfrm>
            <a:off x="21775" y="6076370"/>
            <a:ext cx="909773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57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CF83F67-74D5-4553-9C67-E3CC8A7C6292}"/>
              </a:ext>
            </a:extLst>
          </p:cNvPr>
          <p:cNvSpPr/>
          <p:nvPr/>
        </p:nvSpPr>
        <p:spPr>
          <a:xfrm>
            <a:off x="2514600" y="2178427"/>
            <a:ext cx="4114800" cy="2076450"/>
          </a:xfrm>
          <a:prstGeom prst="roundRect">
            <a:avLst/>
          </a:prstGeom>
          <a:noFill/>
          <a:ln w="152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C0C73F-B72E-476A-884A-33CD7C3EB835}"/>
              </a:ext>
            </a:extLst>
          </p:cNvPr>
          <p:cNvSpPr txBox="1"/>
          <p:nvPr/>
        </p:nvSpPr>
        <p:spPr>
          <a:xfrm>
            <a:off x="3228975" y="2324100"/>
            <a:ext cx="26860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0" b="1" dirty="0">
                <a:solidFill>
                  <a:srgbClr val="0070C0"/>
                </a:solidFill>
              </a:rPr>
              <a:t>END</a:t>
            </a:r>
            <a:endParaRPr kumimoji="1" lang="ja-JP" altLang="en-US" sz="11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77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9B53D4-575E-469D-8247-0A04F537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" y="304801"/>
            <a:ext cx="9039224" cy="625792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5DD50F-B5BA-45F2-AEBD-2D682483D1BB}"/>
              </a:ext>
            </a:extLst>
          </p:cNvPr>
          <p:cNvSpPr/>
          <p:nvPr/>
        </p:nvSpPr>
        <p:spPr>
          <a:xfrm>
            <a:off x="0" y="6181725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56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6161F0C-E6C1-43B0-8588-ECB7CB447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" y="152400"/>
            <a:ext cx="9052983" cy="626744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0542BE-75C5-42CC-B9B4-2A910431CBE2}"/>
              </a:ext>
            </a:extLst>
          </p:cNvPr>
          <p:cNvSpPr/>
          <p:nvPr/>
        </p:nvSpPr>
        <p:spPr>
          <a:xfrm>
            <a:off x="0" y="6096000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66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55B08D-7564-4B84-82FD-D1A569B40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" y="263956"/>
            <a:ext cx="9014119" cy="624054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8663404-DC20-4337-95F3-13AD869F8D18}"/>
              </a:ext>
            </a:extLst>
          </p:cNvPr>
          <p:cNvSpPr/>
          <p:nvPr/>
        </p:nvSpPr>
        <p:spPr>
          <a:xfrm>
            <a:off x="0" y="6096000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689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26CBBE-3103-4828-9C0F-71B29D054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300480"/>
            <a:ext cx="8947738" cy="619458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CFB1057-FD41-4B98-992A-26B46489F561}"/>
              </a:ext>
            </a:extLst>
          </p:cNvPr>
          <p:cNvSpPr/>
          <p:nvPr/>
        </p:nvSpPr>
        <p:spPr>
          <a:xfrm>
            <a:off x="0" y="6096000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38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750D12-757C-41CE-B0CC-679764CE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" y="243918"/>
            <a:ext cx="8934123" cy="618516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54787B8-3377-41EF-98D7-4A1580685723}"/>
              </a:ext>
            </a:extLst>
          </p:cNvPr>
          <p:cNvSpPr/>
          <p:nvPr/>
        </p:nvSpPr>
        <p:spPr>
          <a:xfrm>
            <a:off x="0" y="6067719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16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5E5B57-8B48-4C2C-B8CB-10DB9A268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" y="215639"/>
            <a:ext cx="8947738" cy="619458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29D861B-78D9-42EE-83D7-57C3053AAB7D}"/>
              </a:ext>
            </a:extLst>
          </p:cNvPr>
          <p:cNvSpPr/>
          <p:nvPr/>
        </p:nvSpPr>
        <p:spPr>
          <a:xfrm>
            <a:off x="0" y="6067719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05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7E55CB-3ADC-4462-9432-DBA462F85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" y="206211"/>
            <a:ext cx="8961356" cy="620401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0FFC805-C61C-484A-B319-D6D8559F8CCE}"/>
              </a:ext>
            </a:extLst>
          </p:cNvPr>
          <p:cNvSpPr/>
          <p:nvPr/>
        </p:nvSpPr>
        <p:spPr>
          <a:xfrm>
            <a:off x="0" y="6067719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540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87</Words>
  <Application>Microsoft Office PowerPoint</Application>
  <PresentationFormat>画面に合わせる (4:3)</PresentationFormat>
  <Paragraphs>19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4" baseType="lpstr">
      <vt:lpstr>HGS創英角ｺﾞｼｯｸUB</vt:lpstr>
      <vt:lpstr>游ゴシック</vt:lpstr>
      <vt:lpstr>Arial</vt:lpstr>
      <vt:lpstr>Calibri</vt:lpstr>
      <vt:lpstr>Calibri Light</vt:lpstr>
      <vt:lpstr>Office テーマ</vt:lpstr>
      <vt:lpstr>スマホ入門 Android編Ⅰ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トーク画面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Androidスマホ入門</dc:title>
  <dc:creator>今宮 哲哉</dc:creator>
  <cp:lastModifiedBy>kubota ryoji</cp:lastModifiedBy>
  <cp:revision>22</cp:revision>
  <cp:lastPrinted>2023-05-31T00:45:04Z</cp:lastPrinted>
  <dcterms:created xsi:type="dcterms:W3CDTF">2023-05-12T06:01:57Z</dcterms:created>
  <dcterms:modified xsi:type="dcterms:W3CDTF">2023-05-31T02:37:58Z</dcterms:modified>
</cp:coreProperties>
</file>